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8" r:id="rId1"/>
  </p:sldMasterIdLst>
  <p:notesMasterIdLst>
    <p:notesMasterId r:id="rId4"/>
  </p:notesMasterIdLst>
  <p:handoutMasterIdLst>
    <p:handoutMasterId r:id="rId5"/>
  </p:handoutMasterIdLst>
  <p:sldIdLst>
    <p:sldId id="257" r:id="rId2"/>
    <p:sldId id="256" r:id="rId3"/>
  </p:sldIdLst>
  <p:sldSz cx="6858000" cy="9906000" type="A4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D3EA"/>
    <a:srgbClr val="EAEA2E"/>
    <a:srgbClr val="2F2FE7"/>
    <a:srgbClr val="3FA8D7"/>
    <a:srgbClr val="C7D145"/>
    <a:srgbClr val="FF9966"/>
    <a:srgbClr val="FF6699"/>
    <a:srgbClr val="23CBDD"/>
    <a:srgbClr val="2857EE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09" autoAdjust="0"/>
  </p:normalViewPr>
  <p:slideViewPr>
    <p:cSldViewPr>
      <p:cViewPr>
        <p:scale>
          <a:sx n="80" d="100"/>
          <a:sy n="80" d="100"/>
        </p:scale>
        <p:origin x="-1842" y="84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43E6C-20A6-4073-BC9E-EDE0536FA071}" type="datetimeFigureOut">
              <a:rPr lang="ru-RU" smtClean="0"/>
              <a:t>24.01.2022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75131-4C0D-4D84-98E2-6175DCD3B9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176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98954-B977-4C6C-8E1B-651B26971CBA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81463" y="509588"/>
            <a:ext cx="17653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D7FF0-32FB-4EDC-A74B-8509BE7A0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24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5613400"/>
            <a:ext cx="5143500" cy="1430867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7401983"/>
            <a:ext cx="5143500" cy="770467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4800600" y="9179560"/>
            <a:ext cx="1714500" cy="528320"/>
          </a:xfrm>
        </p:spPr>
        <p:txBody>
          <a:bodyPr/>
          <a:lstStyle>
            <a:lvl1pPr>
              <a:defRPr sz="1400"/>
            </a:lvl1pPr>
          </a:lstStyle>
          <a:p>
            <a:fld id="{89A88081-C3A6-40CA-B35D-4693FFDB4CC9}" type="datetimeFigureOut">
              <a:rPr lang="ru-RU" smtClean="0"/>
              <a:t>24.01.2022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173986" y="9179560"/>
            <a:ext cx="2606040" cy="5283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12114" y="9179560"/>
            <a:ext cx="914400" cy="528320"/>
          </a:xfrm>
        </p:spPr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78656" y="5269442"/>
            <a:ext cx="5486400" cy="1849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85800" y="7291917"/>
            <a:ext cx="5486400" cy="9906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78656" y="5269442"/>
            <a:ext cx="171450" cy="1849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85800" y="7291917"/>
            <a:ext cx="171450" cy="9906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24.01.2022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24.01.2022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42900" y="9176808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248058" y="9383684"/>
            <a:ext cx="275671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690205" y="4625042"/>
            <a:ext cx="84531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24.01.2022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42900" y="1761067"/>
            <a:ext cx="6172200" cy="713232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92600"/>
            <a:ext cx="5143500" cy="1540933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50" y="6163733"/>
            <a:ext cx="5086350" cy="1651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800600" y="9179560"/>
            <a:ext cx="1714500" cy="528320"/>
          </a:xfrm>
        </p:spPr>
        <p:txBody>
          <a:bodyPr/>
          <a:lstStyle/>
          <a:p>
            <a:fld id="{89A88081-C3A6-40CA-B35D-4693FFDB4CC9}" type="datetimeFigureOut">
              <a:rPr lang="ru-RU" smtClean="0"/>
              <a:t>24.01.2022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73986" y="9179560"/>
            <a:ext cx="2606040" cy="5283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2386" y="9179560"/>
            <a:ext cx="1140714" cy="528320"/>
          </a:xfrm>
        </p:spPr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5800" y="4072467"/>
            <a:ext cx="5486400" cy="1849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4072467"/>
            <a:ext cx="171450" cy="1849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30200"/>
            <a:ext cx="6172200" cy="13208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24.01.2022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342900" y="1761067"/>
            <a:ext cx="3031236" cy="713232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3474149" y="1756664"/>
            <a:ext cx="3031236" cy="713232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30200"/>
            <a:ext cx="6172200" cy="13208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857375"/>
            <a:ext cx="3030141" cy="9906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6151" y="1871133"/>
            <a:ext cx="3031331" cy="9906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24.01.2022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342900" y="3081867"/>
            <a:ext cx="3028950" cy="5833533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3486150" y="3081867"/>
            <a:ext cx="3028950" cy="5833533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30200"/>
            <a:ext cx="6172200" cy="13208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24.01.2022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248058" y="9383684"/>
            <a:ext cx="275671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24.01.2022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342900" y="9176808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248058" y="9383684"/>
            <a:ext cx="275671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3450" y="440267"/>
            <a:ext cx="1885950" cy="1210733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43450" y="1761068"/>
            <a:ext cx="1885950" cy="699611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24.01.2022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42900" y="9176808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274984" y="4801658"/>
            <a:ext cx="87172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248058" y="9383684"/>
            <a:ext cx="275671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228600" y="440267"/>
            <a:ext cx="4286250" cy="825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723459"/>
            <a:ext cx="6172200" cy="974549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42900" y="2751667"/>
            <a:ext cx="6172200" cy="6168136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761067"/>
            <a:ext cx="6172200" cy="770467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24.01.2022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42900" y="9176808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248058" y="9383684"/>
            <a:ext cx="275671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2900" y="723459"/>
            <a:ext cx="137160" cy="9906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42900" y="220133"/>
            <a:ext cx="6172200" cy="1430867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42900" y="1761067"/>
            <a:ext cx="6172200" cy="70926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800600" y="9181394"/>
            <a:ext cx="1716786" cy="528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9A88081-C3A6-40CA-B35D-4693FFDB4CC9}" type="datetimeFigureOut">
              <a:rPr lang="ru-RU" smtClean="0"/>
              <a:t>24.01.2022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173986" y="9181394"/>
            <a:ext cx="2628900" cy="528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59486" y="9181394"/>
            <a:ext cx="1485900" cy="528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342900" y="9176808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342900" y="16510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248058" y="9383684"/>
            <a:ext cx="275671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s://translate.google.kz/?hl=kk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files.123freevectors.com/wp-content/original/154240-abstract-blue-green-and-white-background-de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11052" y="55496"/>
            <a:ext cx="58469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kk-KZ" altLang="ru-RU" sz="1400" b="1" dirty="0" smtClean="0"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1200" b="1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КГУ </a:t>
            </a:r>
            <a:r>
              <a:rPr lang="kk-KZ" altLang="ru-RU" sz="12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«РЕГИОНАЛЬНЫЙ ЦЕНТР ПСИХОЛОГИЧЕСКОЙ ПОДДЕРЖКИ 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ru-RU" sz="12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 ДОПОЛНИТЕЛЬНОГО ОБРАЗОВАНИЯ» УПРАВЛЕНИЯ ОБРАЗОВАНИЯ АКИМАТА КОСТАНАЙСКОЙ ОБЛАСТИ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135364"/>
            <a:ext cx="993323" cy="10098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2" y="7977336"/>
            <a:ext cx="2650407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6632" y="1352600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ПАМЯТКА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ребенок стал жертвой кибербуллинга»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(для родителей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977" y="2576736"/>
            <a:ext cx="75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836712" y="2792760"/>
            <a:ext cx="5760640" cy="635878"/>
          </a:xfrm>
          <a:prstGeom prst="snip2Diag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2CD3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Сохранять спокойствие. Главная задача – эмоциональная поддержка.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75823" y="3705054"/>
            <a:ext cx="75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3284984" y="3872880"/>
            <a:ext cx="3312368" cy="1584176"/>
          </a:xfrm>
          <a:prstGeom prst="snip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2CD3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Отправьте обидчика в черный список или смените электронный адрес, или страницу в социальной сети вашего ребенка.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37977" y="3705054"/>
            <a:ext cx="2226927" cy="1968026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2CD3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43575" y="5745088"/>
            <a:ext cx="75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вырезанными противолежащими углами 24"/>
          <p:cNvSpPr/>
          <p:nvPr/>
        </p:nvSpPr>
        <p:spPr>
          <a:xfrm>
            <a:off x="1026153" y="5889104"/>
            <a:ext cx="3417966" cy="1656184"/>
          </a:xfrm>
          <a:prstGeom prst="snip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2CD3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вы смогли обнаружить, кто именно был источником угроз, сообщите об этом родителям агрессора или администрации школы , в которой он обучается.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631073" y="5745087"/>
            <a:ext cx="1966279" cy="2008701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2CD3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908395" y="7753788"/>
            <a:ext cx="75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6" name="Прямоугольник с двумя вырезанными противолежащими углами 25"/>
          <p:cNvSpPr/>
          <p:nvPr/>
        </p:nvSpPr>
        <p:spPr>
          <a:xfrm>
            <a:off x="3429000" y="7905328"/>
            <a:ext cx="3168353" cy="1872208"/>
          </a:xfrm>
          <a:prstGeom prst="snip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2CD3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Сохраните все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что может служить явным доказательством того, что ваш ребенок подвергается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кибертравле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необходимости обратитесь в полицию.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231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4" descr="https://files.123freevectors.com/wp-content/original/154240-abstract-blue-green-and-white-background-de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232251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9" y="103865"/>
            <a:ext cx="993323" cy="100981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058249" y="165306"/>
            <a:ext cx="546709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ҚОСТАНАЙ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ОБЛЫСЫ ӘКІМДІГІ БІЛІМ БАСҚАРМАСЫНЫҢ «ПСИХОЛОГИЯЛЫҚ ҚОЛДАУ ЖӘНЕ ҚОСЫМША БІЛІМ БЕРУ ӨҢІРЛІК ОРТАЛЫҒЫ» КММ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905328"/>
            <a:ext cx="2646646" cy="1787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-603448" y="1408824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52400" y="152400"/>
            <a:ext cx="6858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152400" y="152400"/>
            <a:ext cx="6858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900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/>
            </a:r>
            <a:b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</a:br>
            <a:endParaRPr kumimoji="0" lang="en-US" altLang="en-US" sz="13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152400" y="152400"/>
            <a:ext cx="6858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152400" y="152400"/>
            <a:ext cx="6858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900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/>
            </a:r>
            <a:b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</a:br>
            <a:endParaRPr kumimoji="0" lang="en-US" altLang="en-US" sz="13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6632" y="1352600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ЖАДЫНАМА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Егер бала кибербуллингтің құрбаны болса»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kk-KZ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ата-аналарға арналған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7977" y="2576736"/>
            <a:ext cx="75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с двумя вырезанными противолежащими углами 42"/>
          <p:cNvSpPr/>
          <p:nvPr/>
        </p:nvSpPr>
        <p:spPr>
          <a:xfrm>
            <a:off x="860206" y="2735442"/>
            <a:ext cx="5760640" cy="635878"/>
          </a:xfrm>
          <a:prstGeom prst="snip2Diag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2CD3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Сабыр сақтаңыз. Негізгі міндет – эмоционалды қолдау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37977" y="3705054"/>
            <a:ext cx="2226927" cy="1968026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2CD3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2675823" y="3705054"/>
            <a:ext cx="75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6" name="Прямоугольник с двумя вырезанными противолежащими углами 45"/>
          <p:cNvSpPr/>
          <p:nvPr/>
        </p:nvSpPr>
        <p:spPr>
          <a:xfrm>
            <a:off x="3284984" y="3872880"/>
            <a:ext cx="3312368" cy="1584176"/>
          </a:xfrm>
          <a:prstGeom prst="snip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2CD3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Құқық бұзушыны қара тізімге жіберіңіз немесе балаңыздың әлеуметтік желісіндегі электрондық пошта мекенжайын немесе бетін өзгертіңіз.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43575" y="5745088"/>
            <a:ext cx="75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с двумя вырезанными противолежащими углами 47"/>
          <p:cNvSpPr/>
          <p:nvPr/>
        </p:nvSpPr>
        <p:spPr>
          <a:xfrm>
            <a:off x="1026153" y="5889104"/>
            <a:ext cx="3417966" cy="1656184"/>
          </a:xfrm>
          <a:prstGeom prst="snip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2CD3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Егер сіз қауіптің нақты кім екенін анықтай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алсаңыз,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агрессордың ата-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анасына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немесе ол оқыған мектеп әкімшілігіне хабарлаңыз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631073" y="5745087"/>
            <a:ext cx="1966279" cy="2008701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2CD3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2908395" y="7753788"/>
            <a:ext cx="75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1" name="Прямоугольник с двумя вырезанными противолежащими углами 50"/>
          <p:cNvSpPr/>
          <p:nvPr/>
        </p:nvSpPr>
        <p:spPr>
          <a:xfrm>
            <a:off x="3429000" y="7905328"/>
            <a:ext cx="3168353" cy="1872208"/>
          </a:xfrm>
          <a:prstGeom prst="snip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2CD3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Балаңыздың кибершабуылға ұшырауының айқын дәлелі бола алатын барлық нәрсені сақтаңыз. Қажет болса, полицияға хабарласыңыз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60767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3216</TotalTime>
  <Words>199</Words>
  <Application>Microsoft Office PowerPoint</Application>
  <PresentationFormat>Лист A4 (210x297 мм)</PresentationFormat>
  <Paragraphs>32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Diakov</cp:lastModifiedBy>
  <cp:revision>319</cp:revision>
  <dcterms:created xsi:type="dcterms:W3CDTF">2019-10-21T11:18:40Z</dcterms:created>
  <dcterms:modified xsi:type="dcterms:W3CDTF">2022-01-24T08:13:11Z</dcterms:modified>
</cp:coreProperties>
</file>